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318" r:id="rId2"/>
    <p:sldId id="275" r:id="rId3"/>
    <p:sldId id="300" r:id="rId4"/>
    <p:sldId id="283" r:id="rId5"/>
    <p:sldId id="259" r:id="rId6"/>
    <p:sldId id="260" r:id="rId7"/>
    <p:sldId id="261" r:id="rId8"/>
    <p:sldId id="262" r:id="rId9"/>
    <p:sldId id="305" r:id="rId10"/>
    <p:sldId id="315" r:id="rId11"/>
    <p:sldId id="314" r:id="rId12"/>
    <p:sldId id="284" r:id="rId13"/>
    <p:sldId id="264" r:id="rId14"/>
    <p:sldId id="290" r:id="rId15"/>
    <p:sldId id="276" r:id="rId16"/>
    <p:sldId id="277" r:id="rId17"/>
    <p:sldId id="268" r:id="rId18"/>
    <p:sldId id="291" r:id="rId19"/>
    <p:sldId id="292" r:id="rId20"/>
    <p:sldId id="316" r:id="rId21"/>
    <p:sldId id="311" r:id="rId22"/>
    <p:sldId id="287" r:id="rId23"/>
    <p:sldId id="317" r:id="rId24"/>
    <p:sldId id="286" r:id="rId25"/>
    <p:sldId id="295" r:id="rId26"/>
    <p:sldId id="298" r:id="rId27"/>
    <p:sldId id="302" r:id="rId28"/>
    <p:sldId id="285" r:id="rId29"/>
    <p:sldId id="296" r:id="rId30"/>
    <p:sldId id="309" r:id="rId31"/>
    <p:sldId id="303" r:id="rId32"/>
    <p:sldId id="313" r:id="rId33"/>
    <p:sldId id="312" r:id="rId34"/>
    <p:sldId id="30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80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67" autoAdjust="0"/>
    <p:restoredTop sz="86377" autoAdjust="0"/>
  </p:normalViewPr>
  <p:slideViewPr>
    <p:cSldViewPr>
      <p:cViewPr>
        <p:scale>
          <a:sx n="70" d="100"/>
          <a:sy n="70" d="100"/>
        </p:scale>
        <p:origin x="-185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9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C539A-7A85-4DDC-92EB-6BBC4C65E595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CF828-4408-444D-AEDA-4AF7E8A9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F828-4408-444D-AEDA-4AF7E8A90A5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F828-4408-444D-AEDA-4AF7E8A90A5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F828-4408-444D-AEDA-4AF7E8A90A5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F828-4408-444D-AEDA-4AF7E8A90A5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F828-4408-444D-AEDA-4AF7E8A90A5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F828-4408-444D-AEDA-4AF7E8A90A5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F828-4408-444D-AEDA-4AF7E8A90A5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F828-4408-444D-AEDA-4AF7E8A90A5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F828-4408-444D-AEDA-4AF7E8A90A5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F828-4408-444D-AEDA-4AF7E8A90A5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F828-4408-444D-AEDA-4AF7E8A90A5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F828-4408-444D-AEDA-4AF7E8A90A5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F828-4408-444D-AEDA-4AF7E8A90A5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F828-4408-444D-AEDA-4AF7E8A90A5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F828-4408-444D-AEDA-4AF7E8A90A5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3F8F-A028-48B1-B3A8-F1F5CBBB043F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723-7B62-47ED-9144-BAE3C346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3F8F-A028-48B1-B3A8-F1F5CBBB043F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723-7B62-47ED-9144-BAE3C346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3F8F-A028-48B1-B3A8-F1F5CBBB043F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723-7B62-47ED-9144-BAE3C346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3F8F-A028-48B1-B3A8-F1F5CBBB043F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723-7B62-47ED-9144-BAE3C346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3F8F-A028-48B1-B3A8-F1F5CBBB043F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723-7B62-47ED-9144-BAE3C346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3F8F-A028-48B1-B3A8-F1F5CBBB043F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723-7B62-47ED-9144-BAE3C346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3F8F-A028-48B1-B3A8-F1F5CBBB043F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723-7B62-47ED-9144-BAE3C346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3F8F-A028-48B1-B3A8-F1F5CBBB043F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723-7B62-47ED-9144-BAE3C346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3F8F-A028-48B1-B3A8-F1F5CBBB043F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723-7B62-47ED-9144-BAE3C346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3F8F-A028-48B1-B3A8-F1F5CBBB043F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723-7B62-47ED-9144-BAE3C346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3F8F-A028-48B1-B3A8-F1F5CBBB043F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1AD723-7B62-47ED-9144-BAE3C34601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F3F8F-A028-48B1-B3A8-F1F5CBBB043F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1AD723-7B62-47ED-9144-BAE3C34601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04088"/>
            <a:ext cx="7358114" cy="45108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рамках внедрения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здоровьесберегающих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технологий в образовательную деятельность в нашем  образовательном учреждении  воспитателями был разработан проект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Формы организации работы 2 этапа:</a:t>
            </a:r>
          </a:p>
          <a:p>
            <a:pPr>
              <a:buNone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Формы работы с детьми: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Тематическая беседа: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Игры: (Д.игры. С/Р игры. П.игры.)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0042"/>
            <a:ext cx="8429684" cy="201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Беседа: «Для чего нужна вода?»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 том, что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необходима всем живым существам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(растениям, животным, людям)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Уточнить знания детей о местонахождении воды в природе и быту.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эрудит\Desktop\Новая папка\IMG-20190411-WA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571744"/>
            <a:ext cx="2714644" cy="4000528"/>
          </a:xfrm>
          <a:prstGeom prst="rect">
            <a:avLst/>
          </a:prstGeom>
          <a:noFill/>
        </p:spPr>
      </p:pic>
      <p:pic>
        <p:nvPicPr>
          <p:cNvPr id="1027" name="Picture 3" descr="C:\Users\эрудит\Desktop\Новая папка\IMG-20190411-WA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00306"/>
            <a:ext cx="2928958" cy="4071966"/>
          </a:xfrm>
          <a:prstGeom prst="rect">
            <a:avLst/>
          </a:prstGeom>
          <a:noFill/>
        </p:spPr>
      </p:pic>
      <p:pic>
        <p:nvPicPr>
          <p:cNvPr id="1028" name="Picture 4" descr="C:\Users\эрудит\Desktop\Новая папка\IMG-20190411-WA0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500306"/>
            <a:ext cx="307183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КГН.  Труд.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Новая папка\режим мом\IMG-20190226-WA00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2571768" cy="3937027"/>
          </a:xfrm>
          <a:prstGeom prst="rect">
            <a:avLst/>
          </a:prstGeom>
          <a:noFill/>
        </p:spPr>
      </p:pic>
      <p:pic>
        <p:nvPicPr>
          <p:cNvPr id="1027" name="Picture 3" descr="F:\Новая папка\режим мом\IMG-20190226-WA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143116"/>
            <a:ext cx="2428892" cy="3841777"/>
          </a:xfrm>
          <a:prstGeom prst="rect">
            <a:avLst/>
          </a:prstGeom>
          <a:noFill/>
        </p:spPr>
      </p:pic>
      <p:pic>
        <p:nvPicPr>
          <p:cNvPr id="1028" name="Picture 4" descr="F:\Новая папка\режим мом\IMG-20190226-WA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143116"/>
            <a:ext cx="2571768" cy="4048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5840435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с водой.   «Свойства воды».  </a:t>
            </a:r>
          </a:p>
          <a:p>
            <a:pPr algn="just"/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Знакомить детей со свойствами воды: вода не имеет вкуса и запаха,  вода может быть цветной, если в неё добавить гуашь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с тем, что вода замерзает на холоде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фото\IMG-20190128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86"/>
            <a:ext cx="2357454" cy="2928958"/>
          </a:xfrm>
          <a:prstGeom prst="rect">
            <a:avLst/>
          </a:prstGeom>
          <a:noFill/>
        </p:spPr>
      </p:pic>
      <p:pic>
        <p:nvPicPr>
          <p:cNvPr id="5" name="Picture 3" descr="F:\фото\IMG-20190128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214686"/>
            <a:ext cx="2286016" cy="3000396"/>
          </a:xfrm>
          <a:prstGeom prst="rect">
            <a:avLst/>
          </a:prstGeom>
          <a:noFill/>
        </p:spPr>
      </p:pic>
      <p:pic>
        <p:nvPicPr>
          <p:cNvPr id="6" name="Picture 4" descr="F:\фото\IMG-20190128-WA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143248"/>
            <a:ext cx="378621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IMG-20190128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3608786" cy="4883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F:\фото\IMG-20190128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142984"/>
            <a:ext cx="428628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785818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ru-RU" sz="2800" b="1" i="1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«Тонет – не тонет»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фото 2 мл\IMG-20190213-WA00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596"/>
            <a:ext cx="2500331" cy="3851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фото 2 мл\IMG-20190213-WA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786058"/>
            <a:ext cx="2714644" cy="3720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F:\фото 2 мл\IMG-20190213-WA0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714620"/>
            <a:ext cx="2571768" cy="3847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14282" y="1357298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Знакомить детей с тем что, легкие игрушки в воде плавают, тяжелые тонут.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 Мыльные пузыри»</a:t>
            </a:r>
            <a:b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Формирование у детей представлений из чего делают мыльные пузыри. Создание праздничной атмосферы и благоприятного эмоционального состояния у детей.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111\Desktop\мыл.пуз\IMG-20190213-WA00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2656601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111\Desktop\мыл.пуз\IMG-20190213-WA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000240"/>
            <a:ext cx="2567304" cy="4079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111\Desktop\мыл.пуз\IMG-20190213-WA0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071678"/>
            <a:ext cx="2643206" cy="3944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86808" cy="562612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–забава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водой «Здравствуй водичка»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создание позитивного настроения.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фото 2 мл\IMG-20190213-WA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3714776" cy="4492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F:\фото 2 мл\IMG-20190213-WA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071678"/>
            <a:ext cx="3857652" cy="4492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43074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«Рыбки»: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моторику,</a:t>
            </a:r>
            <a:r>
              <a:rPr lang="ru-RU" sz="3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координацию движений.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фото(3)\IMG-20190402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6128"/>
          <a:stretch>
            <a:fillRect/>
          </a:stretch>
        </p:blipFill>
        <p:spPr bwMode="auto">
          <a:xfrm>
            <a:off x="1071538" y="1785926"/>
            <a:ext cx="6544928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С/Р игра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«Купание куклы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Дзерассы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.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Познакомить с разным состоянием воды (холодная, горячая, теплая).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5122" name="Picture 2" descr="F:\фото(3)\IMG-20190402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643338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F:\фото(3)\IMG-20190402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0"/>
            <a:ext cx="3500462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xn--j1ahfl.xn--p1ai/data/images/u146450/t1492631271aa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2500" b="12500"/>
          <a:stretch>
            <a:fillRect/>
          </a:stretch>
        </p:blipFill>
        <p:spPr bwMode="auto">
          <a:xfrm rot="465317">
            <a:off x="3956610" y="1200371"/>
            <a:ext cx="4613381" cy="283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428868"/>
            <a:ext cx="5000660" cy="21431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</a:t>
            </a:r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Чудесная водичка»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57356" y="214290"/>
            <a:ext cx="5486400" cy="566738"/>
          </a:xfrm>
          <a:prstGeom prst="rect">
            <a:avLst/>
          </a:prstGeom>
        </p:spPr>
        <p:txBody>
          <a:bodyPr vert="horz" lIns="45720" tIns="45720" rIns="45720" bIns="4572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ГБОУ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прогимназия «Эрудит»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5500702"/>
            <a:ext cx="4066012" cy="56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10000"/>
              </a:lnSpc>
            </a:pP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Воспитатели:      </a:t>
            </a:r>
            <a:r>
              <a:rPr lang="ru-RU" sz="1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Алборова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Л.Р.</a:t>
            </a:r>
          </a:p>
          <a:p>
            <a:pPr algn="ctr">
              <a:lnSpc>
                <a:spcPct val="110000"/>
              </a:lnSpc>
            </a:pP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1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Битиева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И.М.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 детей понимание значения и необходимости гигиенических процедур через просмотр мультфильма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фото2\IMG-20190404-WA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52" y="2000240"/>
            <a:ext cx="2741497" cy="4395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F:\фото2\IMG-20190404-WA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71612"/>
            <a:ext cx="3071834" cy="3357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F:\фото2\IMG-20190404-WA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24" y="3143248"/>
            <a:ext cx="371477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2\IMG-20190404-WA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071966" cy="5857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фото2\IMG-20190404-WA0033.jpg"/>
          <p:cNvPicPr/>
          <p:nvPr/>
        </p:nvPicPr>
        <p:blipFill>
          <a:blip r:embed="rId3" cstate="print"/>
          <a:srcRect t="9868" b="37238"/>
          <a:stretch>
            <a:fillRect/>
          </a:stretch>
        </p:blipFill>
        <p:spPr bwMode="auto">
          <a:xfrm>
            <a:off x="4857752" y="500042"/>
            <a:ext cx="3929090" cy="2909890"/>
          </a:xfrm>
          <a:prstGeom prst="rect">
            <a:avLst/>
          </a:prstGeom>
          <a:noFill/>
        </p:spPr>
      </p:pic>
      <p:pic>
        <p:nvPicPr>
          <p:cNvPr id="6" name="Рисунок 5" descr="F:\фото2\IMG-20190404-WA0032.jpg"/>
          <p:cNvPicPr/>
          <p:nvPr/>
        </p:nvPicPr>
        <p:blipFill>
          <a:blip r:embed="rId4" cstate="print"/>
          <a:srcRect t="10000" b="32991"/>
          <a:stretch>
            <a:fillRect/>
          </a:stretch>
        </p:blipFill>
        <p:spPr bwMode="auto">
          <a:xfrm>
            <a:off x="4786314" y="3429000"/>
            <a:ext cx="3929090" cy="316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50019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сказки по картинкам. «Путешествие Капельки»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Закрепить знания детей о свойствах воды и о круговороте воды в природе;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Новая папка\IMG-20190226-WA00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00240"/>
            <a:ext cx="414340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F:\Новая папка\IMG-20190226-WA0024.jpg"/>
          <p:cNvPicPr/>
          <p:nvPr/>
        </p:nvPicPr>
        <p:blipFill>
          <a:blip r:embed="rId4" cstate="print"/>
          <a:srcRect l="3324" t="18934" r="9620"/>
          <a:stretch>
            <a:fillRect/>
          </a:stretch>
        </p:blipFill>
        <p:spPr bwMode="auto">
          <a:xfrm>
            <a:off x="428596" y="2071678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КГН. 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Потешки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Новая папка\режим мом\IMG-20190226-WA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500462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F:\фото 2 мл\IMG-20190213-WA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00240"/>
            <a:ext cx="3857652" cy="4492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859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Дождик, дождик кап-кап-кап»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Нетрадиционная техника рисования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(пальчиком, ватными палочками)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/>
              <a:t> 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желание экспериментировать, 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3\IMG-20190318-WA0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57760"/>
            <a:ext cx="2286016" cy="1740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3\IMG-20190318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357430"/>
            <a:ext cx="3071834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F:\3\IMG-20190318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285992"/>
            <a:ext cx="285752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F:\3\IMG-20190318-WA0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285992"/>
            <a:ext cx="2071702" cy="2436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Ладошки – </a:t>
            </a: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осьминожки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детей с вариантами использования нетрадиционных техник рисования (отпечатками ладошек,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фото(3)\IMG-20190402-WA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392909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F:\фото(3)\IMG-20190402-WA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357430"/>
            <a:ext cx="4071934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8595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технология: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400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направленная на оздоровление организма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11\Desktop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57190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111\Desktop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0240"/>
            <a:ext cx="3786214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П/И 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«Побродим по лужам»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вызвать у детей радостное настроении,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Приучать преодолевать препятствия 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11\Desktop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571900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111\Desktop\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3857652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родителями : Для чего нужна вода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Новая папка\с родит\IMG-20190226-WA00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2786082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Новая папка\с родит\IMG-20190226-WA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428868"/>
            <a:ext cx="2786082" cy="3929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F:\Астемир\IMG-20190227-WA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428868"/>
            <a:ext cx="2714644" cy="3905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детей и родителей;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Изготовление макета Аквариум»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F:\фото(3)\IMG-20190402-WA0035.jpg"/>
          <p:cNvPicPr>
            <a:picLocks noGrp="1"/>
          </p:cNvPicPr>
          <p:nvPr>
            <p:ph idx="1"/>
          </p:nvPr>
        </p:nvPicPr>
        <p:blipFill>
          <a:blip r:embed="rId2" cstate="print"/>
          <a:srcRect t="11121" b="30187"/>
          <a:stretch>
            <a:fillRect/>
          </a:stretch>
        </p:blipFill>
        <p:spPr bwMode="auto">
          <a:xfrm>
            <a:off x="357158" y="1928802"/>
            <a:ext cx="4206805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F:\фото(3)\IMG-20190402-WA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71744"/>
            <a:ext cx="3714744" cy="2893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5"/>
            <a:ext cx="87154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– познавательно – исследовательский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Срок реализаций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долгосрочный.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проекта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---- Воспитатели группы, дети младшей группы №2  , родители.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643182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направлен на закрепление и углубление знаний детей о свойствах воды. В ходе проекта дети узнают о том, что вода находится вокруг нас независимо от времени года в разном состоянии (снег, град, туман, дождь, лед).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Взяв эту тему мы хотим, чтобы  дети поняли, что вода очень важна для всех живущих на Земле.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2\IMG-20190408-W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000108"/>
            <a:ext cx="4310126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фото2\IMG-20190408-WA0009.jpg"/>
          <p:cNvPicPr/>
          <p:nvPr/>
        </p:nvPicPr>
        <p:blipFill>
          <a:blip r:embed="rId3" cstate="print"/>
          <a:srcRect b="39589"/>
          <a:stretch>
            <a:fillRect/>
          </a:stretch>
        </p:blipFill>
        <p:spPr bwMode="auto">
          <a:xfrm>
            <a:off x="357158" y="1000108"/>
            <a:ext cx="350046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Стенгазета «Вода –это жизнь»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привлечь внимание родителей к экологическим проблемам водных ресурсов. 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9" name="Picture 3" descr="F:\фото(3)\IMG-20190402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43372" y="2000240"/>
            <a:ext cx="457203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F:\фото(3)\IMG-20190402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4071966" cy="3871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этап-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ходе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« Чудесная водичка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 были достигнуты: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детей сформированы элементарные представления о воде, ее значении для человека, животных и растений;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узнали о свойствах воды (прозрачная, льется, без запаха, без вкуса) в процессе практических опытов с водой;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Пополнили словарный запас детей;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также способствовала возникновению интереса и желания у родителей принять участие в проекте.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Завершающий этап проекта планируется  «Праздник мыльных пузырей» ( ко дню защиты 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4287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 и практическая значимость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25305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 проекта дети приобрели  теоретические и практические знания о воде.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дал возможность развития наблюдательности, умения анализировать, делать выводы, устанавливают причинно-следственные связи между предметами и явлениями окружающей действительности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Данный проект доставил положительные эмоции детям.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Объединив с родителями усилия, создали для детей интересную среду, позволяющую играть, заниматься познавательной и экспериментальной деятельностью.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родителей услышали много положительных отзывов о том как дети соблюдают правила гигиены дом.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Чему мы воспитатели ,были очень рады.</a:t>
            </a:r>
          </a:p>
          <a:p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rhivurokov.ru/kopilka/up/html/2018/03/27/k_5aba1a3b82621/img_user_file_5aba1a3c1616c_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8000" cy="1512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> </a:t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572560" cy="450059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1.Дать представление о том, какую роль играет вода в жизни человека.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2.Закрепить представления детей: о свойствах воды </a:t>
            </a: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(прозрачность, легко окрашивается, тёплая, холодная, твёрдая)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3.Расширение словарного запаса.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4.Развитие познавательных способностей детей в процессе совместной исследовательской деятельности, практических опытов с водой;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5.Воспитание бережного отношения к воде.</a:t>
            </a:r>
          </a:p>
          <a:p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57158" y="578178"/>
            <a:ext cx="81439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Познакомить детей со свойствами воды и со значением воды в жизни живых существ и человека.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6766" cy="5626121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          Методы проекта: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Игровые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дидактические игры, подвижные игры, игры - забавы.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Словесные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и рассказывание стихов, сказок,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Практические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выполнение поручений, совместные действия воспитателя и ребенка.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Наглядные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иллюстраций, просмотр мультфильма «Путешествие капельки»,  К.Чуковский«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505461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Расширение у детей элементарного представления о воде, умение определять различные состояния воды; проявляют интерес к экспериментированию с водой.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Повышение уровня развития речи, обогащение словарного запаса у детей;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Формирование у родителей интереса к проблеме экологического воспитания детей;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Воспитание бережного отношения к воде.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501122" cy="5286412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подготовительный .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Постановка цели и задач, определение  методов, предварительная работа с детьми и родителями.</a:t>
            </a: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Формы организации работы 1 этапа: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планирование проектной деятельности по теме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 Чудесная водичка»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подбор методической и художественной литературы;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подбор дидактических, подвижных, малоподвижных игр;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составление плана взаимодействия с детьми и родителями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501122" cy="57150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этап- Основной-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практический.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/>
              <a:t> Выполнение задач проекта, через совместную деятельность с детьми и родителями.   </a:t>
            </a:r>
          </a:p>
          <a:p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Знакомство родителей с задачами проекта.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Консультация «Опыты с водой дома»,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«Игры с водой – это интересно».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Изготовление для родителей стенгазеты «Вода – это жизнь»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Изготовление родителями макета «Аквариум».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Привлечение родителей к пополнению развивающей среды пособиями (плавающими, заводными игрушками, художественной литературой).</a:t>
            </a:r>
          </a:p>
          <a:p>
            <a:r>
              <a:rPr lang="ru-RU" sz="2800" dirty="0" smtClean="0"/>
              <a:t>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85860"/>
            <a:ext cx="8358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Интеграция образовательных областей: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-познавательное развитие, 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-речевое развитие, 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-социально- коммуникативное развитие,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художественно –эстетическое развитие ,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-физическое  развитие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1558</TotalTime>
  <Words>514</Words>
  <Application>Microsoft Office PowerPoint</Application>
  <PresentationFormat>Экран (4:3)</PresentationFormat>
  <Paragraphs>111</Paragraphs>
  <Slides>34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В рамках внедрения здоровьесберегающих технологий в образовательную деятельность в нашем  образовательном учреждении  воспитателями был разработан проект</vt:lpstr>
      <vt:lpstr>Проект Тема:  « Чудесная водичка»</vt:lpstr>
      <vt:lpstr>Слайд 3</vt:lpstr>
      <vt:lpstr>                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КГН.  Труд.</vt:lpstr>
      <vt:lpstr>Слайд 13</vt:lpstr>
      <vt:lpstr>Слайд 14</vt:lpstr>
      <vt:lpstr>     «Тонет – не тонет»</vt:lpstr>
      <vt:lpstr>      « Мыльные пузыри»  Цель: Формирование у детей представлений из чего делают мыльные пузыри. Создание праздничной атмосферы и благоприятного эмоционального состояния у детей.</vt:lpstr>
      <vt:lpstr>Слайд 17</vt:lpstr>
      <vt:lpstr>Игра «Рыбки»: Цель: Развивать мелкую моторику, координацию движений.</vt:lpstr>
      <vt:lpstr>                       С/Р игра «Купание куклы Дзерассы» .   Познакомить с разным состоянием воды (холодная, горячая, теплая). </vt:lpstr>
      <vt:lpstr>Просмотр мультфильмов: Формировать у детей понимание значения и необходимости гигиенических процедур через просмотр мультфильма «Мойдодыр»;</vt:lpstr>
      <vt:lpstr>Слайд 21</vt:lpstr>
      <vt:lpstr>Составление сказки по картинкам. «Путешествие Капельки» Цель: Закрепить знания детей о свойствах воды и о круговороте воды в природе;</vt:lpstr>
      <vt:lpstr>КГН.  Потешки</vt:lpstr>
      <vt:lpstr> «Дождик, дождик кап-кап-кап» Нетрадиционная техника рисования (пальчиком, ватными палочками) Цель: Развивать желание экспериментировать,  </vt:lpstr>
      <vt:lpstr>  «Ладошки – осьминожки»   Познакомить детей с вариантами использования нетрадиционных техник рисования (отпечатками ладошек,</vt:lpstr>
      <vt:lpstr>    Здоровьесберегающая технология:   Дыхательная гимнастика   Цель:  направленная на оздоровление организма</vt:lpstr>
      <vt:lpstr>П/И : «Побродим по лужам»  Цель: вызвать у детей радостное настроении, Приучать преодолевать препятствия </vt:lpstr>
      <vt:lpstr>С родителями : Для чего нужна вода</vt:lpstr>
      <vt:lpstr>Совместная деятельность детей и родителей;  « Изготовление макета Аквариум»</vt:lpstr>
      <vt:lpstr>Слайд 30</vt:lpstr>
      <vt:lpstr>  Стенгазета «Вода –это жизнь»  Цель. привлечь внимание родителей к экологическим проблемам водных ресурсов.   </vt:lpstr>
      <vt:lpstr>3 этап- заключительный</vt:lpstr>
      <vt:lpstr>Выводы и практическая значимость проекта 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User</cp:lastModifiedBy>
  <cp:revision>57</cp:revision>
  <dcterms:created xsi:type="dcterms:W3CDTF">2019-02-04T16:17:58Z</dcterms:created>
  <dcterms:modified xsi:type="dcterms:W3CDTF">2019-09-11T13:23:05Z</dcterms:modified>
</cp:coreProperties>
</file>