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7" r:id="rId4"/>
    <p:sldId id="256" r:id="rId5"/>
    <p:sldId id="258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тьяна\Desktop\гбдд\IMG_35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8640960" cy="6480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76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тьяна\Desktop\гбдд\IMG_35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9" cy="648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942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Desktop\гбдд\IMG_35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331"/>
            <a:ext cx="8784976" cy="6264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629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гбдд\IMG_3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153721"/>
            <a:ext cx="8892883" cy="6669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345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Desktop\гбдд\IMG_35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534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159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тьяна\Desktop\гбдд\IMG_35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8856985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140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тьяна\Desktop\гбдд\IMG_36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5021"/>
            <a:ext cx="8856984" cy="6556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5059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1</cp:revision>
  <dcterms:created xsi:type="dcterms:W3CDTF">2017-03-21T14:39:59Z</dcterms:created>
  <dcterms:modified xsi:type="dcterms:W3CDTF">2017-03-21T14:50:08Z</dcterms:modified>
</cp:coreProperties>
</file>