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6" r:id="rId2"/>
    <p:sldId id="267" r:id="rId3"/>
    <p:sldId id="268" r:id="rId4"/>
    <p:sldId id="26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BA171A5-AF6D-4134-993F-D23347BB1DF6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37ADA37-B42B-4DD1-98F2-6AD1C9C3D4A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71A5-AF6D-4134-993F-D23347BB1DF6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DA37-B42B-4DD1-98F2-6AD1C9C3D4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71A5-AF6D-4134-993F-D23347BB1DF6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DA37-B42B-4DD1-98F2-6AD1C9C3D4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BA171A5-AF6D-4134-993F-D23347BB1DF6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7ADA37-B42B-4DD1-98F2-6AD1C9C3D4A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BA171A5-AF6D-4134-993F-D23347BB1DF6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37ADA37-B42B-4DD1-98F2-6AD1C9C3D4A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71A5-AF6D-4134-993F-D23347BB1DF6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DA37-B42B-4DD1-98F2-6AD1C9C3D4A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71A5-AF6D-4134-993F-D23347BB1DF6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DA37-B42B-4DD1-98F2-6AD1C9C3D4A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BA171A5-AF6D-4134-993F-D23347BB1DF6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7ADA37-B42B-4DD1-98F2-6AD1C9C3D4A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171A5-AF6D-4134-993F-D23347BB1DF6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ADA37-B42B-4DD1-98F2-6AD1C9C3D4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BA171A5-AF6D-4134-993F-D23347BB1DF6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7ADA37-B42B-4DD1-98F2-6AD1C9C3D4A9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BA171A5-AF6D-4134-993F-D23347BB1DF6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7ADA37-B42B-4DD1-98F2-6AD1C9C3D4A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BA171A5-AF6D-4134-993F-D23347BB1DF6}" type="datetimeFigureOut">
              <a:rPr lang="ru-RU" smtClean="0"/>
              <a:t>26.02.2019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7ADA37-B42B-4DD1-98F2-6AD1C9C3D4A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&#1055;&#1086;&#1083;&#1100;&#1079;&#1086;&#1074;&#1072;&#1090;&#1077;&#1083;&#1100;\&#1056;&#1072;&#1073;&#1086;&#1095;&#1080;&#1081;%20&#1089;&#1090;&#1086;&#1083;\&#1058;&#1086;&#1084;&#1072;\Track%20%203.mp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813" y="642938"/>
            <a:ext cx="7772400" cy="1916112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folHlink"/>
                </a:solidFill>
              </a:rPr>
              <a:t>Педагогический</a:t>
            </a:r>
            <a:r>
              <a:rPr lang="ru-RU" dirty="0" smtClean="0">
                <a:solidFill>
                  <a:schemeClr val="folHlink"/>
                </a:solidFill>
              </a:rPr>
              <a:t> </a:t>
            </a:r>
            <a:r>
              <a:rPr lang="ru-RU" b="1" dirty="0" smtClean="0">
                <a:solidFill>
                  <a:schemeClr val="folHlink"/>
                </a:solidFill>
              </a:rPr>
              <a:t>проект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188913"/>
            <a:ext cx="7745413" cy="5454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b="1" dirty="0">
                <a:solidFill>
                  <a:srgbClr val="000000"/>
                </a:solidFill>
              </a:rPr>
              <a:t>ГБОУ прогимназии «Эрудит» </a:t>
            </a:r>
            <a:endParaRPr lang="ru-RU" b="1" dirty="0" smtClean="0">
              <a:solidFill>
                <a:srgbClr val="000000"/>
              </a:solidFill>
            </a:endParaRPr>
          </a:p>
          <a:p>
            <a:pPr algn="r" eaLnBrk="1" hangingPunct="1">
              <a:lnSpc>
                <a:spcPct val="90000"/>
              </a:lnSpc>
              <a:defRPr/>
            </a:pPr>
            <a:endParaRPr lang="ru-RU" sz="2000" b="1" dirty="0" smtClean="0">
              <a:solidFill>
                <a:srgbClr val="000000"/>
              </a:solidFill>
            </a:endParaRPr>
          </a:p>
          <a:p>
            <a:pPr algn="r" eaLnBrk="1" hangingPunct="1">
              <a:lnSpc>
                <a:spcPct val="90000"/>
              </a:lnSpc>
              <a:defRPr/>
            </a:pPr>
            <a:endParaRPr lang="ru-RU" sz="2000" b="1" dirty="0">
              <a:solidFill>
                <a:srgbClr val="000000"/>
              </a:solidFill>
            </a:endParaRPr>
          </a:p>
          <a:p>
            <a:pPr algn="r" eaLnBrk="1" hangingPunct="1">
              <a:lnSpc>
                <a:spcPct val="90000"/>
              </a:lnSpc>
              <a:defRPr/>
            </a:pPr>
            <a:endParaRPr lang="ru-RU" sz="4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sz="48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4800" b="1" dirty="0" smtClean="0"/>
              <a:t>«По дороге к Азбуке»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3200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sz="105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b="1" dirty="0" smtClean="0"/>
              <a:t>Воспитатель: </a:t>
            </a:r>
            <a:r>
              <a:rPr lang="ru-RU" b="1" dirty="0" err="1" smtClean="0"/>
              <a:t>Дзалаева</a:t>
            </a:r>
            <a:r>
              <a:rPr lang="ru-RU" b="1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dirty="0"/>
              <a:t> </a:t>
            </a:r>
            <a:r>
              <a:rPr lang="ru-RU" b="1" dirty="0" smtClean="0"/>
              <a:t>                          Тамара </a:t>
            </a:r>
            <a:r>
              <a:rPr lang="ru-RU" b="1" dirty="0" err="1" smtClean="0"/>
              <a:t>Мурадовна</a:t>
            </a:r>
            <a:endParaRPr lang="ru-RU" b="1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sz="4000" dirty="0" smtClean="0"/>
          </a:p>
        </p:txBody>
      </p:sp>
      <p:pic>
        <p:nvPicPr>
          <p:cNvPr id="4" name="Track  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938" y="635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43682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38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00113"/>
          </a:xfrm>
        </p:spPr>
        <p:txBody>
          <a:bodyPr/>
          <a:lstStyle/>
          <a:p>
            <a:r>
              <a:rPr lang="ru-RU" dirty="0" smtClean="0"/>
              <a:t>Актуальность темы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1196975"/>
            <a:ext cx="7696200" cy="428942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Очень часто возникает вопрос: нужно ли учить малыша читать и писать до школы. Ответы на этот вопрос не однозначны. Но ясно одно, что с ребенком необходимо играть в разные звуковые, словесные игры, от которых он получает удовольствие, которые заставляют его думать, преодолевать трудности, а впоследствии умению читать. Это облегчит его дальнейшую школьную жизнь, избавит от многих проблем.</a:t>
            </a:r>
          </a:p>
          <a:p>
            <a:r>
              <a:rPr lang="ru-RU" sz="2400" dirty="0" smtClean="0"/>
              <a:t>Успешная подготовка детей к школе может   быть достигнута при планомерной работе.</a:t>
            </a:r>
          </a:p>
        </p:txBody>
      </p:sp>
    </p:spTree>
    <p:extLst>
      <p:ext uri="{BB962C8B-B14F-4D97-AF65-F5344CB8AC3E}">
        <p14:creationId xmlns:p14="http://schemas.microsoft.com/office/powerpoint/2010/main" val="74699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09429"/>
            <a:ext cx="8064896" cy="2340496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/>
            </a:r>
            <a:br>
              <a:rPr lang="en-US" dirty="0"/>
            </a:br>
            <a:endParaRPr lang="ru-RU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755577" y="548681"/>
            <a:ext cx="800049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/>
              <a:t>Цели проекта: </a:t>
            </a:r>
            <a:r>
              <a:rPr lang="ru-RU" sz="2400" dirty="0" smtClean="0"/>
              <a:t>обеспечить ребёнку дошкольного возраста тот уровень развития фонематических процессов, который позволит ему быть успешным в школе.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62251" y="2799323"/>
            <a:ext cx="7471289" cy="316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3000" dirty="0" smtClean="0"/>
              <a:t>Задачи: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dirty="0" smtClean="0"/>
              <a:t>Актуализировать знания детей о понятиях: звук, слог, слово, буква;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dirty="0" smtClean="0"/>
              <a:t>Создать условия для получения детьми знания о </a:t>
            </a:r>
            <a:r>
              <a:rPr lang="ru-RU" sz="2400" dirty="0" err="1" smtClean="0"/>
              <a:t>звуко</a:t>
            </a:r>
            <a:r>
              <a:rPr lang="ru-RU" sz="2400" dirty="0" smtClean="0"/>
              <a:t>-слоговым анализе слов;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ru-RU" sz="2400" dirty="0" smtClean="0"/>
              <a:t>Мотивировать детей к самостоятельному решению проблемных ситуаций: (различать звонкие-глухие, твердые-мягкие, свистящие-шипящие).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3904476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dirty="0" smtClean="0"/>
              <a:t>Предполагаемые итоги реализации проекта: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00125" y="2071688"/>
            <a:ext cx="7696200" cy="3657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Модель образовательного пространства, способствующая оптимальному формированию речевого слуха детей, четкой артикуляции звуков, знанию зрительных образов звуков(букв) и умению соотносить звук с буквой.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Развитие у детей познавательной активности, творческих способностей.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dirty="0" smtClean="0"/>
              <a:t>Позитивная динамика показателей по подготовке к обучению грамоте каждого ребенка в пределах его зоны ближайшего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1546787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</TotalTime>
  <Words>224</Words>
  <Application>Microsoft Office PowerPoint</Application>
  <PresentationFormat>Экран (4:3)</PresentationFormat>
  <Paragraphs>24</Paragraphs>
  <Slides>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Педагогический проект</vt:lpstr>
      <vt:lpstr>Актуальность темы</vt:lpstr>
      <vt:lpstr> </vt:lpstr>
      <vt:lpstr>Предполагаемые итоги реализации проекта: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проект</dc:title>
  <dc:creator>Dell</dc:creator>
  <cp:lastModifiedBy>Dell</cp:lastModifiedBy>
  <cp:revision>3</cp:revision>
  <dcterms:created xsi:type="dcterms:W3CDTF">2019-02-26T18:49:20Z</dcterms:created>
  <dcterms:modified xsi:type="dcterms:W3CDTF">2019-02-26T19:06:22Z</dcterms:modified>
</cp:coreProperties>
</file>